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jp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2060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238619" y="1428750"/>
            <a:ext cx="1714457" cy="1714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219169" y="3562349"/>
            <a:ext cx="9753356" cy="1371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>
                <a:solidFill>
                  <a:srgbClr val="FFFFFF"/>
                </a:solidFill>
              </a:rPr>
              <a:t>Bonrix Software Systems: AI-Powered Solutions for the Future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19529" y="5124449"/>
            <a:ext cx="255263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FFFFFF"/>
                </a:solidFill>
              </a:rPr>
              <a:t>Where Ideas Map to Reality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Company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33350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</a:t>
            </a:r>
            <a:r>
              <a:rPr sz="1196" b="1">
                <a:solidFill>
                  <a:srgbClr val="3949AB"/>
                </a:solidFill>
              </a:rPr>
              <a:t>Founded in 2001</a:t>
            </a:r>
            <a:r>
              <a:rPr sz="1196" b="0">
                <a:solidFill>
                  <a:srgbClr val="1A237E"/>
                </a:solidFill>
              </a:rPr>
              <a:t> with a vision to transform IT solutions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59217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733" y="180022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Based in </a:t>
            </a:r>
            <a:r>
              <a:rPr sz="1196" b="1">
                <a:solidFill>
                  <a:srgbClr val="3949AB"/>
                </a:solidFill>
              </a:rPr>
              <a:t>Ahmedabad, Gujarat, India</a:t>
            </a:r>
            <a:r>
              <a:rPr sz="1196" b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17370"/>
            <a:ext cx="228594" cy="1943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266950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</a:t>
            </a:r>
            <a:r>
              <a:rPr sz="1196" b="1">
                <a:solidFill>
                  <a:srgbClr val="3949AB"/>
                </a:solidFill>
              </a:rPr>
              <a:t>Mission:</a:t>
            </a:r>
            <a:r>
              <a:rPr sz="1196" b="0">
                <a:solidFill>
                  <a:srgbClr val="1A237E"/>
                </a:solidFill>
              </a:rPr>
              <a:t> Profitable growth through providing better than best IT Solutions and superior customer service, innovation, quality and commitment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284095"/>
            <a:ext cx="228594" cy="1943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2971800"/>
            <a:ext cx="6286342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</a:t>
            </a:r>
            <a:r>
              <a:rPr sz="1196" b="1">
                <a:solidFill>
                  <a:srgbClr val="3949AB"/>
                </a:solidFill>
              </a:rPr>
              <a:t>Core focus areas:</a:t>
            </a:r>
            <a:r>
              <a:rPr sz="1196" b="0">
                <a:solidFill>
                  <a:srgbClr val="1A237E"/>
                </a:solidFill>
              </a:rPr>
              <a:t> AI/ML solutions, Telecom Recharge Software, Bulk SMS Solutions, and more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2988945"/>
            <a:ext cx="228594" cy="194309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7905552" y="2667000"/>
            <a:ext cx="3047923" cy="2286000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Core Business Areas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22193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19129" y="2400714"/>
            <a:ext cx="266693" cy="2087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00119" y="2371725"/>
            <a:ext cx="127631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AI/ML </a:t>
            </a:r>
            <a:r>
              <a:rPr sz="1196" b="1">
                <a:solidFill>
                  <a:srgbClr val="3949AB"/>
                </a:solidFill>
              </a:rPr>
              <a:t>Solutions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952776" y="22193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5172" y="2380421"/>
            <a:ext cx="266693" cy="24930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86162" y="2371725"/>
            <a:ext cx="225736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Telecom </a:t>
            </a:r>
            <a:r>
              <a:rPr sz="1196" b="1">
                <a:solidFill>
                  <a:srgbClr val="3949AB"/>
                </a:solidFill>
              </a:rPr>
              <a:t>Recharge</a:t>
            </a:r>
            <a:r>
              <a:rPr sz="1196" b="1">
                <a:solidFill>
                  <a:srgbClr val="1A237E"/>
                </a:solidFill>
              </a:rPr>
              <a:t> Software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30194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9129" y="3209510"/>
            <a:ext cx="266693" cy="1913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00119" y="3171825"/>
            <a:ext cx="200972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B2C Web &amp; </a:t>
            </a:r>
            <a:r>
              <a:rPr sz="1196" b="1">
                <a:solidFill>
                  <a:srgbClr val="3949AB"/>
                </a:solidFill>
              </a:rPr>
              <a:t>Android</a:t>
            </a:r>
            <a:r>
              <a:rPr sz="1196" b="1">
                <a:solidFill>
                  <a:srgbClr val="1A237E"/>
                </a:solidFill>
              </a:rPr>
              <a:t> Apps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52776" y="30194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05172" y="3192117"/>
            <a:ext cx="266693" cy="22611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486162" y="3171825"/>
            <a:ext cx="114297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GST</a:t>
            </a:r>
            <a:r>
              <a:rPr sz="1196" b="1">
                <a:solidFill>
                  <a:srgbClr val="1A237E"/>
                </a:solidFill>
              </a:rPr>
              <a:t> Solutions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66733" y="38195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19129" y="4000914"/>
            <a:ext cx="266693" cy="20872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00119" y="3971925"/>
            <a:ext cx="228594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Voice Auto </a:t>
            </a:r>
            <a:r>
              <a:rPr sz="1196" b="1">
                <a:solidFill>
                  <a:srgbClr val="3949AB"/>
                </a:solidFill>
              </a:rPr>
              <a:t>Dialing</a:t>
            </a:r>
            <a:r>
              <a:rPr sz="1196" b="1">
                <a:solidFill>
                  <a:srgbClr val="1A237E"/>
                </a:solidFill>
              </a:rPr>
              <a:t> Solutions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3819524"/>
            <a:ext cx="3057448" cy="571500"/>
          </a:xfrm>
          <a:prstGeom prst="roundRect">
            <a:avLst>
              <a:gd name="adj" fmla="val 26666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05172" y="3992217"/>
            <a:ext cx="266693" cy="22611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86162" y="3971925"/>
            <a:ext cx="157158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Bulk </a:t>
            </a:r>
            <a:r>
              <a:rPr sz="1196" b="1">
                <a:solidFill>
                  <a:srgbClr val="3949AB"/>
                </a:solidFill>
              </a:rPr>
              <a:t>SMS</a:t>
            </a:r>
            <a:r>
              <a:rPr sz="1196" b="1">
                <a:solidFill>
                  <a:srgbClr val="1A237E"/>
                </a:solidFill>
              </a:rPr>
              <a:t> Solutions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66733" y="4619625"/>
            <a:ext cx="3057448" cy="781050"/>
          </a:xfrm>
          <a:prstGeom prst="roundRect">
            <a:avLst>
              <a:gd name="adj" fmla="val 1951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19129" y="4792317"/>
            <a:ext cx="266693" cy="22611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200119" y="4772025"/>
            <a:ext cx="2371665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1A237E"/>
                </a:solidFill>
              </a:rPr>
              <a:t>Restaurant </a:t>
            </a:r>
            <a:r>
              <a:rPr sz="1196" b="1">
                <a:solidFill>
                  <a:srgbClr val="3949AB"/>
                </a:solidFill>
              </a:rPr>
              <a:t>Management</a:t>
            </a:r>
            <a:r>
              <a:rPr sz="1196" b="1">
                <a:solidFill>
                  <a:srgbClr val="1A237E"/>
                </a:solidFill>
              </a:rPr>
              <a:t> Solutions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95967" y="2228850"/>
            <a:ext cx="4228994" cy="3171825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AI/ML Capabilities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543050"/>
            <a:ext cx="5238619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7716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28674" y="1940169"/>
            <a:ext cx="304792" cy="2344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7308" y="1771650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Deep Learning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57308" y="2133599"/>
            <a:ext cx="401944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Neural networks that process data with </a:t>
            </a:r>
            <a:r>
              <a:rPr sz="1196" b="1">
                <a:solidFill>
                  <a:srgbClr val="3949AB"/>
                </a:solidFill>
              </a:rPr>
              <a:t>human-like intuition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124200"/>
            <a:ext cx="5238619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352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8674" y="3494942"/>
            <a:ext cx="304792" cy="2872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57308" y="3352800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Continuous Learning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57308" y="3733799"/>
            <a:ext cx="401944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Systems that </a:t>
            </a:r>
            <a:r>
              <a:rPr sz="1196" b="1">
                <a:solidFill>
                  <a:srgbClr val="3949AB"/>
                </a:solidFill>
              </a:rPr>
              <a:t>evolve with user needs</a:t>
            </a:r>
            <a:r>
              <a:rPr sz="1196" b="0">
                <a:solidFill>
                  <a:srgbClr val="1A237E"/>
                </a:solidFill>
              </a:rPr>
              <a:t> through reinforcement learning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724399"/>
            <a:ext cx="5238619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49529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8674" y="5095142"/>
            <a:ext cx="304792" cy="2872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657308" y="4952999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Privacy-Focused 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57308" y="5314950"/>
            <a:ext cx="401944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Federated learning models</a:t>
            </a:r>
            <a:r>
              <a:rPr sz="1196" b="0">
                <a:solidFill>
                  <a:srgbClr val="1A237E"/>
                </a:solidFill>
              </a:rPr>
              <a:t> that ensure data privacy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86342" y="2333624"/>
            <a:ext cx="5238619" cy="2943225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AI/ML Products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3076498" cy="1228725"/>
          </a:xfrm>
          <a:prstGeom prst="roundRect">
            <a:avLst>
              <a:gd name="adj" fmla="val 1240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19129" y="12953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426" y="1426845"/>
            <a:ext cx="228594" cy="1943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28714" y="129539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Face Recognition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14" y="1571625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secure authentication</a:t>
            </a:r>
            <a:r>
              <a:rPr sz="956" b="0">
                <a:solidFill>
                  <a:srgbClr val="1A237E"/>
                </a:solidFill>
              </a:rPr>
              <a:t> in various systems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33726" y="1143000"/>
            <a:ext cx="3076498" cy="1228725"/>
          </a:xfrm>
          <a:prstGeom prst="roundRect">
            <a:avLst>
              <a:gd name="adj" fmla="val 1240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086122" y="129539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419" y="1446847"/>
            <a:ext cx="228594" cy="15430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695707" y="129539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Object Detection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95707" y="1571625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retail shelf monitoring</a:t>
            </a:r>
            <a:r>
              <a:rPr sz="956" b="0">
                <a:solidFill>
                  <a:srgbClr val="1A237E"/>
                </a:solidFill>
              </a:rPr>
              <a:t> and inventory management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562224"/>
            <a:ext cx="3076498" cy="1228725"/>
          </a:xfrm>
          <a:prstGeom prst="roundRect">
            <a:avLst>
              <a:gd name="adj" fmla="val 1240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19129" y="27146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3426" y="2846070"/>
            <a:ext cx="228594" cy="19430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28714" y="271462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Intelligent Chat Bot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8714" y="2990849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customer support</a:t>
            </a:r>
            <a:r>
              <a:rPr sz="956" b="0">
                <a:solidFill>
                  <a:srgbClr val="1A237E"/>
                </a:solidFill>
              </a:rPr>
              <a:t> and engagement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33726" y="2562224"/>
            <a:ext cx="3076498" cy="1228725"/>
          </a:xfrm>
          <a:prstGeom prst="roundRect">
            <a:avLst>
              <a:gd name="adj" fmla="val 1240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086122" y="271462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00419" y="2880359"/>
            <a:ext cx="228594" cy="12572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695707" y="271462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Video Surveillance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95707" y="2990849"/>
            <a:ext cx="2162120" cy="2000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public safety</a:t>
            </a:r>
            <a:r>
              <a:rPr sz="956" b="0">
                <a:solidFill>
                  <a:srgbClr val="1A237E"/>
                </a:solidFill>
              </a:rPr>
              <a:t> monitoring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81449"/>
            <a:ext cx="3076498" cy="1028700"/>
          </a:xfrm>
          <a:prstGeom prst="roundRect">
            <a:avLst>
              <a:gd name="adj" fmla="val 1481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19129" y="41338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3426" y="4275296"/>
            <a:ext cx="228594" cy="17430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28714" y="41338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CCTV Footage Analysis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28714" y="4410074"/>
            <a:ext cx="2162120" cy="2000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post-incident</a:t>
            </a:r>
            <a:r>
              <a:rPr sz="956" b="0">
                <a:solidFill>
                  <a:srgbClr val="1A237E"/>
                </a:solidFill>
              </a:rPr>
              <a:t> investigation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33726" y="3981449"/>
            <a:ext cx="3076498" cy="1028700"/>
          </a:xfrm>
          <a:prstGeom prst="roundRect">
            <a:avLst>
              <a:gd name="adj" fmla="val 1481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086122" y="4133849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00419" y="4273867"/>
            <a:ext cx="228594" cy="17716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695707" y="4133849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Parking Slot Availability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5707" y="4410074"/>
            <a:ext cx="2162120" cy="2000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smart parking</a:t>
            </a:r>
            <a:r>
              <a:rPr sz="956" b="0">
                <a:solidFill>
                  <a:srgbClr val="1A237E"/>
                </a:solidFill>
              </a:rPr>
              <a:t> management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210174"/>
            <a:ext cx="3076498" cy="1266824"/>
          </a:xfrm>
          <a:prstGeom prst="roundRect">
            <a:avLst>
              <a:gd name="adj" fmla="val 1203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19129" y="53625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3426" y="5498306"/>
            <a:ext cx="228594" cy="185737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28714" y="5362575"/>
            <a:ext cx="2162120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Industrial Machine Monitoring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28714" y="5876925"/>
            <a:ext cx="2162120" cy="2000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predictive maintenance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933726" y="5210174"/>
            <a:ext cx="3076498" cy="1266824"/>
          </a:xfrm>
          <a:prstGeom prst="roundRect">
            <a:avLst>
              <a:gd name="adj" fmla="val 12030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4086122" y="5362575"/>
            <a:ext cx="457188" cy="4572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00419" y="5498306"/>
            <a:ext cx="228594" cy="18573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695707" y="5362575"/>
            <a:ext cx="216212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260"/>
              </a:spcAft>
            </a:pPr>
            <a:r>
              <a:rPr sz="1196" b="1">
                <a:solidFill>
                  <a:srgbClr val="3949AB"/>
                </a:solidFill>
              </a:rPr>
              <a:t>Robotic Automation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95707" y="5638799"/>
            <a:ext cx="2162120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1A237E"/>
                </a:solidFill>
              </a:rPr>
              <a:t>For </a:t>
            </a:r>
            <a:r>
              <a:rPr sz="956" b="1">
                <a:solidFill>
                  <a:srgbClr val="3949AB"/>
                </a:solidFill>
              </a:rPr>
              <a:t>manufacturing</a:t>
            </a:r>
            <a:r>
              <a:rPr sz="956" b="0">
                <a:solidFill>
                  <a:srgbClr val="1A237E"/>
                </a:solidFill>
              </a:rPr>
              <a:t> assembly lines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295967" y="2752725"/>
            <a:ext cx="4228994" cy="2114550"/>
          </a:xfrm>
          <a:prstGeom prst="round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Benefits of Bonrix's AI Solutions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38619" cy="1095374"/>
          </a:xfrm>
          <a:prstGeom prst="roundRect">
            <a:avLst>
              <a:gd name="adj" fmla="val 20869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28674" y="1521069"/>
            <a:ext cx="304792" cy="2725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7308" y="1371600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Automate Complex Processes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57308" y="1743075"/>
            <a:ext cx="40194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949AB"/>
                </a:solidFill>
              </a:rPr>
              <a:t>Cut costs</a:t>
            </a:r>
            <a:r>
              <a:rPr sz="1196" b="0">
                <a:solidFill>
                  <a:srgbClr val="1A237E"/>
                </a:solidFill>
              </a:rPr>
              <a:t> and boost efficiency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2466975"/>
            <a:ext cx="5238619" cy="1095374"/>
          </a:xfrm>
          <a:prstGeom prst="roundRect">
            <a:avLst>
              <a:gd name="adj" fmla="val 20869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2695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8674" y="2899263"/>
            <a:ext cx="304792" cy="16412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57308" y="2695575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Predict Trends &amp; Behaviors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57308" y="3067050"/>
            <a:ext cx="40194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Make </a:t>
            </a:r>
            <a:r>
              <a:rPr sz="1196" b="1">
                <a:solidFill>
                  <a:srgbClr val="3949AB"/>
                </a:solidFill>
              </a:rPr>
              <a:t>data-driven decisions</a:t>
            </a:r>
            <a:r>
              <a:rPr sz="1196" b="0">
                <a:solidFill>
                  <a:srgbClr val="1A237E"/>
                </a:solidFill>
              </a:rPr>
              <a:t> with confidence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790949"/>
            <a:ext cx="5238619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40195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8674" y="4176346"/>
            <a:ext cx="304792" cy="25790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657308" y="4019549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Solve Industry-Specific Problems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57308" y="4391025"/>
            <a:ext cx="401944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From logistics to healthcare, deliver </a:t>
            </a:r>
            <a:r>
              <a:rPr sz="1196" b="1">
                <a:solidFill>
                  <a:srgbClr val="3949AB"/>
                </a:solidFill>
              </a:rPr>
              <a:t>real-life results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6733" y="5381624"/>
            <a:ext cx="5238619" cy="1095374"/>
          </a:xfrm>
          <a:prstGeom prst="roundRect">
            <a:avLst>
              <a:gd name="adj" fmla="val 20869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895327" y="561022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8674" y="5765555"/>
            <a:ext cx="304792" cy="26083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657308" y="5610224"/>
            <a:ext cx="401944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Seamlessly Integrate AI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57308" y="5981699"/>
            <a:ext cx="40194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Enhance existing workflows </a:t>
            </a:r>
            <a:r>
              <a:rPr sz="1196" b="1">
                <a:solidFill>
                  <a:srgbClr val="3949AB"/>
                </a:solidFill>
              </a:rPr>
              <a:t>without disruption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86342" y="2343150"/>
            <a:ext cx="5238619" cy="2943225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Contact 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6286342" cy="1866899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14966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060" y="13716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2060" y="1714500"/>
            <a:ext cx="5162420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A-801, Samudra Complex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Near Classik Gold Hotel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Off C.G.Road, Ahmedabad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Gujarat - 380009, India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200400"/>
            <a:ext cx="6286342" cy="1600200"/>
          </a:xfrm>
          <a:prstGeom prst="roundRect">
            <a:avLst>
              <a:gd name="adj" fmla="val 14285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4290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099" y="35627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62060" y="34290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Phone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060" y="3771900"/>
            <a:ext cx="5162420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+91-9426045500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+91-9429045500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+91-7624045500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991100"/>
            <a:ext cx="6286342" cy="1333500"/>
          </a:xfrm>
          <a:prstGeom prst="roundRect">
            <a:avLst>
              <a:gd name="adj" fmla="val 1714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52197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0099" y="5362160"/>
            <a:ext cx="266693" cy="19132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62060" y="52197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Email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2060" y="5562600"/>
            <a:ext cx="5162420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info@bonrix.net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bonrix@gmail.com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477038" y="3543300"/>
            <a:ext cx="1904952" cy="1904999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362740" y="5924549"/>
            <a:ext cx="213354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196" b="0">
                <a:solidFill>
                  <a:srgbClr val="3949AB"/>
                </a:solidFill>
              </a:rPr>
              <a:t>Where Ideas Map to Reality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248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2025-11-24T10:40:38Z</dcterms:modified>
  <cp:category/>
</cp:coreProperties>
</file>