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23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238619" y="1733550"/>
            <a:ext cx="1714457" cy="1714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381490" y="1876424"/>
            <a:ext cx="1428714" cy="14287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619309" y="3829050"/>
            <a:ext cx="6943551" cy="761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Bonrix Software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4261" y="4781549"/>
            <a:ext cx="3143171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74" b="0">
                <a:solidFill>
                  <a:srgbClr val="A3C6FF"/>
                </a:solidFill>
              </a:rPr>
              <a:t>Where Ideas Map To Reality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527671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About Bonrix Software Systems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3257550"/>
          </a:xfrm>
          <a:prstGeom prst="roundRect">
            <a:avLst>
              <a:gd name="adj" fmla="val 7017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52476" y="1457739"/>
            <a:ext cx="266693" cy="20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65" y="1428750"/>
            <a:ext cx="424804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Founded in 2001</a:t>
            </a:r>
            <a:r>
              <a:rPr sz="1196" b="0">
                <a:solidFill>
                  <a:srgbClr val="FFFFFF"/>
                </a:solidFill>
              </a:rPr>
              <a:t> with a vision to provide innovative IT solutions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52476" y="2249142"/>
            <a:ext cx="266693" cy="226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565" y="2228850"/>
            <a:ext cx="2876478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Based in Ahmedabad</a:t>
            </a:r>
            <a:r>
              <a:rPr sz="1196" b="0">
                <a:solidFill>
                  <a:srgbClr val="FFFFFF"/>
                </a:solidFill>
              </a:rPr>
              <a:t>, Gujarat, India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52476" y="2763492"/>
            <a:ext cx="266693" cy="226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565" y="2743200"/>
            <a:ext cx="424804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Leading IT solutions provider</a:t>
            </a:r>
            <a:r>
              <a:rPr sz="1196" b="0">
                <a:solidFill>
                  <a:srgbClr val="FFFFFF"/>
                </a:solidFill>
              </a:rPr>
              <a:t> in India with cutting-edge technology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52476" y="3592581"/>
            <a:ext cx="266693" cy="168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565" y="3543300"/>
            <a:ext cx="4248043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A3C6FF"/>
                </a:solidFill>
              </a:rPr>
              <a:t>Team of talented professionals</a:t>
            </a:r>
            <a:r>
              <a:rPr sz="1196" b="0">
                <a:solidFill>
                  <a:srgbClr val="FFFFFF"/>
                </a:solidFill>
              </a:rPr>
              <a:t> with expertise in diverse technologies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342" y="1904999"/>
            <a:ext cx="5238619" cy="38099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3809904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Our Values &amp; Approach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38619" cy="1590675"/>
          </a:xfrm>
          <a:prstGeom prst="roundRect">
            <a:avLst>
              <a:gd name="adj" fmla="val 14371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895327" y="1371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38199" y="1546548"/>
            <a:ext cx="285742" cy="2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7308" y="1371600"/>
            <a:ext cx="401944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A3C6FF"/>
                </a:solidFill>
              </a:rPr>
              <a:t>Unparalleled Customer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08" y="1714500"/>
            <a:ext cx="4019449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24/7 assistance with dedicated teams for prompt issue resolution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342" y="1143000"/>
            <a:ext cx="5238619" cy="1590675"/>
          </a:xfrm>
          <a:prstGeom prst="roundRect">
            <a:avLst>
              <a:gd name="adj" fmla="val 14371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514937" y="137160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57808" y="1545091"/>
            <a:ext cx="285742" cy="2245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6918" y="1371600"/>
            <a:ext cx="401944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A3C6FF"/>
                </a:solidFill>
              </a:rPr>
              <a:t>Long-term Client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6918" y="1714500"/>
            <a:ext cx="401944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Building partnerships based on trust and mutual growth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2924175"/>
            <a:ext cx="5238619" cy="1590675"/>
          </a:xfrm>
          <a:prstGeom prst="roundRect">
            <a:avLst>
              <a:gd name="adj" fmla="val 14371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95327" y="315277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38199" y="3359797"/>
            <a:ext cx="285742" cy="157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7308" y="3152775"/>
            <a:ext cx="401944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A3C6FF"/>
                </a:solidFill>
              </a:rPr>
              <a:t>Best Development Technologies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7308" y="3495675"/>
            <a:ext cx="4019449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Utilizing cutting-edge tools and frameworks for robust solutions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342" y="2924175"/>
            <a:ext cx="5238619" cy="1590675"/>
          </a:xfrm>
          <a:prstGeom prst="roundRect">
            <a:avLst>
              <a:gd name="adj" fmla="val 14371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6514937" y="315277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57808" y="3359797"/>
            <a:ext cx="285742" cy="157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76918" y="3152775"/>
            <a:ext cx="401944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A3C6FF"/>
                </a:solidFill>
              </a:rPr>
              <a:t>Latest Development Methodologies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6918" y="3495675"/>
            <a:ext cx="401944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Agile and DevOps practices for efficient project delivery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4695824"/>
            <a:ext cx="5238619" cy="1590675"/>
          </a:xfrm>
          <a:prstGeom prst="roundRect">
            <a:avLst>
              <a:gd name="adj" fmla="val 14371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895327" y="492442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038199" y="5087710"/>
            <a:ext cx="285742" cy="2449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57308" y="4924424"/>
            <a:ext cx="401944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A3C6FF"/>
                </a:solidFill>
              </a:rPr>
              <a:t>Technology Innovation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7308" y="5267324"/>
            <a:ext cx="4019449" cy="476249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Continuously exploring emerging technologies to stay ahead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2800279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Our Key Services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2571685" cy="2676524"/>
          </a:xfrm>
          <a:prstGeom prst="roundRect">
            <a:avLst>
              <a:gd name="adj" fmla="val 8888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1619209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781130" y="1545349"/>
            <a:ext cx="342891" cy="31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872" y="2190749"/>
            <a:ext cx="169540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GPS Vehicle Tracking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27" y="2505074"/>
            <a:ext cx="2114497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Real-time fleet management with advanced analytics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8914" y="1143000"/>
            <a:ext cx="2571685" cy="2676524"/>
          </a:xfrm>
          <a:prstGeom prst="roundRect">
            <a:avLst>
              <a:gd name="adj" fmla="val 8888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381390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543311" y="1545349"/>
            <a:ext cx="342891" cy="319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499" y="2190749"/>
            <a:ext cx="135251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Mobile Recharge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1330" y="2505074"/>
            <a:ext cx="1866853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B2B &amp; B2C recharge solutions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1095" y="1143000"/>
            <a:ext cx="2571685" cy="2676524"/>
          </a:xfrm>
          <a:prstGeom prst="roundRect">
            <a:avLst>
              <a:gd name="adj" fmla="val 8888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7143571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7305492" y="1560129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14957" y="2190749"/>
            <a:ext cx="153348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Bulk SMS Software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9689" y="2505074"/>
            <a:ext cx="2114497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Marketing &amp; communication solutions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53276" y="1143000"/>
            <a:ext cx="2571685" cy="2676524"/>
          </a:xfrm>
          <a:prstGeom prst="roundRect">
            <a:avLst>
              <a:gd name="adj" fmla="val 8888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9905752" y="1371600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067673" y="1560129"/>
            <a:ext cx="342891" cy="2896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10464" y="2190749"/>
            <a:ext cx="165730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GST Billing Software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1870" y="2505074"/>
            <a:ext cx="2114497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Complete accounting &amp; GST compliance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4010024"/>
            <a:ext cx="2571685" cy="2466975"/>
          </a:xfrm>
          <a:prstGeom prst="roundRect">
            <a:avLst>
              <a:gd name="adj" fmla="val 9266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1619209" y="42386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781130" y="4438978"/>
            <a:ext cx="342891" cy="2660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8219" y="5057775"/>
            <a:ext cx="141918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CRM &amp; Autodialer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4397" y="5372100"/>
            <a:ext cx="167635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Android app for telecallers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28914" y="4010024"/>
            <a:ext cx="2571685" cy="2466975"/>
          </a:xfrm>
          <a:prstGeom prst="roundRect">
            <a:avLst>
              <a:gd name="adj" fmla="val 9266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4381390" y="42386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4543311" y="4465582"/>
            <a:ext cx="342891" cy="2128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24221" y="5057775"/>
            <a:ext cx="1190595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IoT Monitoring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379" y="5372100"/>
            <a:ext cx="1828754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Remote dashboard solutions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91095" y="4010024"/>
            <a:ext cx="2571685" cy="2466975"/>
          </a:xfrm>
          <a:prstGeom prst="roundRect">
            <a:avLst>
              <a:gd name="adj" fmla="val 9266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ounded Rectangle 33"/>
          <p:cNvSpPr/>
          <p:nvPr/>
        </p:nvSpPr>
        <p:spPr>
          <a:xfrm>
            <a:off x="7143571" y="42386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7305492" y="4427154"/>
            <a:ext cx="342891" cy="2896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914977" y="5057775"/>
            <a:ext cx="111439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POS Software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86362" y="5372100"/>
            <a:ext cx="1981150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Point-of-sale &amp; billing solutions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53276" y="4010024"/>
            <a:ext cx="2571685" cy="2466975"/>
          </a:xfrm>
          <a:prstGeom prst="roundRect">
            <a:avLst>
              <a:gd name="adj" fmla="val 9266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Rounded Rectangle 38"/>
          <p:cNvSpPr/>
          <p:nvPr/>
        </p:nvSpPr>
        <p:spPr>
          <a:xfrm>
            <a:off x="9905752" y="42386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10067673" y="4419764"/>
            <a:ext cx="342891" cy="3044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743831" y="5057775"/>
            <a:ext cx="981050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A3C6FF"/>
                </a:solidFill>
              </a:rPr>
              <a:t>API Banking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86642" y="5372100"/>
            <a:ext cx="1914477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Software integration solutions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5162420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GPS Vehicle Tracking Solutions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866775"/>
          </a:xfrm>
          <a:prstGeom prst="roundRect">
            <a:avLst>
              <a:gd name="adj" fmla="val 2637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857228" y="13430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81050" y="1472565"/>
            <a:ext cx="228594" cy="217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862" y="1333500"/>
            <a:ext cx="427661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Unified Fleet Monitoring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862" y="1609724"/>
            <a:ext cx="427661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Real-time tracking of all vehicles regardless of fleet size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6733" y="2162174"/>
            <a:ext cx="5286242" cy="866775"/>
          </a:xfrm>
          <a:prstGeom prst="roundRect">
            <a:avLst>
              <a:gd name="adj" fmla="val 2637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57228" y="23621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81050" y="2511742"/>
            <a:ext cx="228594" cy="17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862" y="2352675"/>
            <a:ext cx="427661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Multi-Map Precision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5862" y="2628900"/>
            <a:ext cx="427661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Switch between Google Maps, OLA Maps, and MapMyIndia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3190874"/>
            <a:ext cx="5286242" cy="866775"/>
          </a:xfrm>
          <a:prstGeom prst="roundRect">
            <a:avLst>
              <a:gd name="adj" fmla="val 2637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57228" y="33813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81050" y="3522345"/>
            <a:ext cx="228594" cy="194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862" y="3381375"/>
            <a:ext cx="427661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Multilingual Accessibility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5862" y="3657600"/>
            <a:ext cx="427661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Supports Hindi, Gujarati, Marathi, Bengali, and more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4210049"/>
            <a:ext cx="5286242" cy="866775"/>
          </a:xfrm>
          <a:prstGeom prst="roundRect">
            <a:avLst>
              <a:gd name="adj" fmla="val 2637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57228" y="44100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81050" y="4573905"/>
            <a:ext cx="228594" cy="1485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5862" y="4400550"/>
            <a:ext cx="427661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Vehicle Add-On Insights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5862" y="4676775"/>
            <a:ext cx="427661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Monitor fuel levels, engine diagnostics, and maintenance alerts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5238749"/>
            <a:ext cx="5286242" cy="866775"/>
          </a:xfrm>
          <a:prstGeom prst="roundRect">
            <a:avLst>
              <a:gd name="adj" fmla="val 2637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857228" y="54292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981050" y="5578792"/>
            <a:ext cx="228594" cy="1771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85862" y="5429250"/>
            <a:ext cx="427661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Advanced Reporting &amp; Analytics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5862" y="5705475"/>
            <a:ext cx="4276618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Customizable reports and historical analysis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38719" y="1143000"/>
            <a:ext cx="5286242" cy="533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6410164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Mobile Recharge &amp; Bulk SMS Solutions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666733" y="1143000"/>
            <a:ext cx="5286242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57228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62000" y="1446971"/>
            <a:ext cx="266693" cy="249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862" y="1428750"/>
            <a:ext cx="1619209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Mobile Recharge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57228" y="2238935"/>
            <a:ext cx="190495" cy="151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020" y="2190749"/>
            <a:ext cx="205734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B2B Mobile Recharge System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857228" y="2596963"/>
            <a:ext cx="190495" cy="140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2020" y="2543175"/>
            <a:ext cx="206687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B2C Direct to Retailer System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857228" y="2949388"/>
            <a:ext cx="190495" cy="140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2020" y="2895600"/>
            <a:ext cx="165730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Multi-operator Support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3282202"/>
            <a:ext cx="190495" cy="1792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2020" y="3257550"/>
            <a:ext cx="2171645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Secure Transaction Processing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7228" y="4000500"/>
            <a:ext cx="4905252" cy="2286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238719" y="1143000"/>
            <a:ext cx="5286242" cy="5334000"/>
          </a:xfrm>
          <a:prstGeom prst="roundRect">
            <a:avLst>
              <a:gd name="adj" fmla="val 432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238719" y="1143000"/>
            <a:ext cx="5286242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6429214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6533986" y="1458567"/>
            <a:ext cx="266693" cy="2261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57848" y="1428750"/>
            <a:ext cx="1838279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Bulk SMS Software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6429214" y="2244538"/>
            <a:ext cx="190495" cy="1400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34006" y="2190749"/>
            <a:ext cx="155253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Marketing Campaigns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6429214" y="2587158"/>
            <a:ext cx="190495" cy="1596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34006" y="2543175"/>
            <a:ext cx="141918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Transactional Alerts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6429214" y="2936781"/>
            <a:ext cx="190495" cy="165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4006" y="2895600"/>
            <a:ext cx="105724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API Integration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6429214" y="3296210"/>
            <a:ext cx="190495" cy="1512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34006" y="3257550"/>
            <a:ext cx="20001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Delivery Reports &amp; Analytics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29214" y="4000500"/>
            <a:ext cx="4905252" cy="22860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4867153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GST Billing &amp; Other Solutions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6343491" cy="5334000"/>
          </a:xfrm>
          <a:prstGeom prst="roundRect">
            <a:avLst>
              <a:gd name="adj" fmla="val 428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666733" y="1143000"/>
            <a:ext cx="6343491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857228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62000" y="1458567"/>
            <a:ext cx="266693" cy="226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862" y="1428750"/>
            <a:ext cx="1990675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GST Billing Software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57228" y="2252942"/>
            <a:ext cx="190495" cy="123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020" y="2190749"/>
            <a:ext cx="166683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Customer Management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914677" y="2238935"/>
            <a:ext cx="190495" cy="1512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9469" y="2190749"/>
            <a:ext cx="123821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Expense Tracking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857228" y="2623857"/>
            <a:ext cx="190495" cy="162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2020" y="2581275"/>
            <a:ext cx="166683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Inventory Management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914677" y="2623857"/>
            <a:ext cx="190495" cy="162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19469" y="2581275"/>
            <a:ext cx="87627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GST Reports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857228" y="3033992"/>
            <a:ext cx="190495" cy="123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2020" y="2971800"/>
            <a:ext cx="146681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Analytics Dashboard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3914677" y="3025588"/>
            <a:ext cx="190495" cy="140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9469" y="2971800"/>
            <a:ext cx="90485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</a:rPr>
              <a:t>Auto Backup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7228" y="4190999"/>
            <a:ext cx="5962500" cy="209549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7295967" y="1143000"/>
            <a:ext cx="4228994" cy="5334000"/>
          </a:xfrm>
          <a:prstGeom prst="roundRect">
            <a:avLst>
              <a:gd name="adj" fmla="val 5405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7295967" y="1143000"/>
            <a:ext cx="4228994" cy="857250"/>
          </a:xfrm>
          <a:prstGeom prst="rect">
            <a:avLst/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7486462" y="133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7591235" y="1475960"/>
            <a:ext cx="266693" cy="1913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15097" y="1428750"/>
            <a:ext cx="1543011" cy="2952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A3C6FF"/>
                </a:solidFill>
              </a:rPr>
              <a:t>Other Solutions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86462" y="2190749"/>
            <a:ext cx="3848003" cy="790574"/>
          </a:xfrm>
          <a:prstGeom prst="roundRect">
            <a:avLst>
              <a:gd name="adj" fmla="val 19277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7638859" y="23526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7762680" y="2502217"/>
            <a:ext cx="228594" cy="177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67493" y="2343150"/>
            <a:ext cx="291457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CRM &amp; Autodialer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67493" y="2619374"/>
            <a:ext cx="2914577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Android app for telecallers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86462" y="3171825"/>
            <a:ext cx="3848003" cy="790574"/>
          </a:xfrm>
          <a:prstGeom prst="roundRect">
            <a:avLst>
              <a:gd name="adj" fmla="val 19277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ounded Rectangle 31"/>
          <p:cNvSpPr/>
          <p:nvPr/>
        </p:nvSpPr>
        <p:spPr>
          <a:xfrm>
            <a:off x="7638859" y="33337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7762680" y="3497579"/>
            <a:ext cx="228594" cy="1485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67493" y="3324225"/>
            <a:ext cx="291457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IoT Monitoring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67493" y="3600450"/>
            <a:ext cx="2914577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Remote dashboard solutions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86462" y="4162424"/>
            <a:ext cx="3848003" cy="790574"/>
          </a:xfrm>
          <a:prstGeom prst="roundRect">
            <a:avLst>
              <a:gd name="adj" fmla="val 19277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7638859" y="43148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>
            <a:alphaModFix amt="100000"/>
          </a:blip>
          <a:stretch>
            <a:fillRect/>
          </a:stretch>
        </p:blipFill>
        <p:spPr>
          <a:xfrm>
            <a:off x="7762680" y="4455795"/>
            <a:ext cx="228594" cy="1943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67493" y="4314825"/>
            <a:ext cx="291457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POS Software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67493" y="4591050"/>
            <a:ext cx="2914577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Point-of-sale &amp; billing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86462" y="5143500"/>
            <a:ext cx="3848003" cy="790574"/>
          </a:xfrm>
          <a:prstGeom prst="roundRect">
            <a:avLst>
              <a:gd name="adj" fmla="val 19277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Rounded Rectangle 41"/>
          <p:cNvSpPr/>
          <p:nvPr/>
        </p:nvSpPr>
        <p:spPr>
          <a:xfrm>
            <a:off x="7638859" y="53054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7762680" y="5440680"/>
            <a:ext cx="228594" cy="20573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267493" y="5295899"/>
            <a:ext cx="291457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A3C6FF"/>
                </a:solidFill>
              </a:rPr>
              <a:t>API Banking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67493" y="5572125"/>
            <a:ext cx="2914577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Software integration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1A4F8A"/>
            </a:gs>
            <a:gs pos="100000">
              <a:srgbClr val="0D2D4D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66733" y="380999"/>
            <a:ext cx="1809704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FFFFFF"/>
                </a:solidFill>
              </a:rPr>
              <a:t>Contact Us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6343491" cy="5143500"/>
          </a:xfrm>
          <a:prstGeom prst="roundRect">
            <a:avLst>
              <a:gd name="adj" fmla="val 4444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952476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76298" y="1569720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09" y="1428750"/>
            <a:ext cx="5105272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Physical 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09" y="1704975"/>
            <a:ext cx="5105272" cy="5715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A - 801, Samudra Complex, Near Classic Gold Hotel, Off C. G. Road, Ahmedabad, Gujarat, India 380006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2476" y="25050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076298" y="2654617"/>
            <a:ext cx="228594" cy="177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209" y="2505074"/>
            <a:ext cx="5105272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Phone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09" y="2781300"/>
            <a:ext cx="5105272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+91-9429045500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09" y="3067050"/>
            <a:ext cx="5105272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Landline: +91-79-26426364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476" y="35814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76298" y="3736657"/>
            <a:ext cx="228594" cy="165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209" y="3581400"/>
            <a:ext cx="5105272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Email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209" y="3857625"/>
            <a:ext cx="5105272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info@bonrix.net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09" y="4143375"/>
            <a:ext cx="5105272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</a:rPr>
              <a:t>bonrix@gmail.com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2476" y="46577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76298" y="4798695"/>
            <a:ext cx="228594" cy="1943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9209" y="4657725"/>
            <a:ext cx="5105272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076" b="1">
                <a:solidFill>
                  <a:srgbClr val="A3C6FF"/>
                </a:solidFill>
              </a:rPr>
              <a:t>Websites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19209" y="4952999"/>
            <a:ext cx="1228694" cy="342900"/>
          </a:xfrm>
          <a:prstGeom prst="roundRect">
            <a:avLst>
              <a:gd name="adj" fmla="val 111111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2962200" y="4952999"/>
            <a:ext cx="1323941" cy="342900"/>
          </a:xfrm>
          <a:prstGeom prst="roundRect">
            <a:avLst>
              <a:gd name="adj" fmla="val 111111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4400439" y="4952999"/>
            <a:ext cx="1419189" cy="342900"/>
          </a:xfrm>
          <a:prstGeom prst="roundRect">
            <a:avLst>
              <a:gd name="adj" fmla="val 111111"/>
            </a:avLst>
          </a:prstGeom>
          <a:solidFill>
            <a:srgbClr val="4285F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7295967" y="1762125"/>
            <a:ext cx="4228994" cy="3429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8543711" y="53816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9172345" y="53816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9800979" y="53816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